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66" r:id="rId5"/>
    <p:sldId id="257" r:id="rId6"/>
    <p:sldId id="274" r:id="rId7"/>
    <p:sldId id="275" r:id="rId8"/>
    <p:sldId id="276" r:id="rId9"/>
    <p:sldId id="278" r:id="rId10"/>
    <p:sldId id="279" r:id="rId11"/>
    <p:sldId id="280" r:id="rId12"/>
    <p:sldId id="282" r:id="rId13"/>
    <p:sldId id="281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69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274" autoAdjust="0"/>
  </p:normalViewPr>
  <p:slideViewPr>
    <p:cSldViewPr snapToGrid="0" showGuides="1">
      <p:cViewPr varScale="1">
        <p:scale>
          <a:sx n="82" d="100"/>
          <a:sy n="82" d="100"/>
        </p:scale>
        <p:origin x="874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g>
</file>

<file path=ppt/media/image4.jpe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23.11.2023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86734"/>
            <a:ext cx="5690680" cy="2217159"/>
          </a:xfrm>
        </p:spPr>
        <p:txBody>
          <a:bodyPr/>
          <a:lstStyle/>
          <a:p>
            <a:pPr algn="ctr"/>
            <a:r>
              <a:rPr lang="en-US" dirty="0"/>
              <a:t>TECHELON</a:t>
            </a:r>
            <a:br>
              <a:rPr lang="en-US" dirty="0"/>
            </a:br>
            <a:r>
              <a:rPr lang="en-US" dirty="0"/>
              <a:t>PROJECT </a:t>
            </a:r>
            <a:br>
              <a:rPr lang="en-US" dirty="0"/>
            </a:br>
            <a:r>
              <a:rPr lang="en-US" dirty="0"/>
              <a:t>My Study Hub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 </a:t>
            </a:r>
          </a:p>
          <a:p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6259" y="4916022"/>
            <a:ext cx="4367531" cy="1839340"/>
          </a:xfrm>
        </p:spPr>
        <p:txBody>
          <a:bodyPr/>
          <a:lstStyle/>
          <a:p>
            <a:r>
              <a:rPr lang="en-US" sz="2400" dirty="0"/>
              <a:t>By : Piyush  (22-BCADS-033)</a:t>
            </a:r>
          </a:p>
          <a:p>
            <a:r>
              <a:rPr lang="en-US" sz="2400" dirty="0"/>
              <a:t>       Aarti (22-BCADS-001)</a:t>
            </a:r>
          </a:p>
          <a:p>
            <a:r>
              <a:rPr lang="en-US" sz="2400" dirty="0"/>
              <a:t>       Pooja (22-BCADS-034)</a:t>
            </a:r>
          </a:p>
          <a:p>
            <a:r>
              <a:rPr lang="en-US" sz="2400" dirty="0"/>
              <a:t>       Sohail </a:t>
            </a:r>
            <a:r>
              <a:rPr lang="en-US" sz="2400"/>
              <a:t>(22-BCADS-049)</a:t>
            </a:r>
            <a:endParaRPr lang="en-US" sz="2400" dirty="0"/>
          </a:p>
          <a:p>
            <a:r>
              <a:rPr lang="en-US" sz="2400" dirty="0"/>
              <a:t>     </a:t>
            </a:r>
          </a:p>
          <a:p>
            <a:r>
              <a:rPr lang="en-US" sz="2400" dirty="0"/>
              <a:t>        </a:t>
            </a:r>
          </a:p>
          <a:p>
            <a:r>
              <a:rPr lang="en-US" sz="2400" dirty="0"/>
              <a:t>        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0155" r="10155"/>
          <a:stretch/>
        </p:blipFill>
        <p:spPr>
          <a:xfrm>
            <a:off x="4606076" y="0"/>
            <a:ext cx="7585924" cy="5949573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292FA1-D813-C0B3-D9DC-DB5F5E0E6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655" y="174657"/>
            <a:ext cx="3895725" cy="11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8</a:t>
            </a:r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304800" y="-11775744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13197721" y="821803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SOURCE CODE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87569"/>
            <a:ext cx="3448584" cy="662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04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8</a:t>
            </a:r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304800" y="-19629755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13197721" y="821803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SOURCE CODE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87569"/>
            <a:ext cx="3448584" cy="662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07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28564330" y="-14554200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2148721" y="821803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STYLE SHEET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468134"/>
            <a:ext cx="3448584" cy="5341091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33DB7E-7BEE-9376-B7CF-89EB71D730F5}"/>
              </a:ext>
            </a:extLst>
          </p:cNvPr>
          <p:cNvSpPr/>
          <p:nvPr/>
        </p:nvSpPr>
        <p:spPr>
          <a:xfrm>
            <a:off x="456230" y="6858000"/>
            <a:ext cx="5639770" cy="36268780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nextbtn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prevbtn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#hd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39vw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aliceblue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align-self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flex-end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text-decoration-line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mediumseagreen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xx-large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"2izNRa72V-rOfi.jpg"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background-size: contain; */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"hero-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image.webp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#dsci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"What-is-data-science-2.jpg"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"Tous-les-types-de-management-1.jpg"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"data-science3.webp"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04483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28564330" y="-14554200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2148721" y="821803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STYLE SHEET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468134"/>
            <a:ext cx="3448584" cy="5341091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33DB7E-7BEE-9376-B7CF-89EB71D730F5}"/>
              </a:ext>
            </a:extLst>
          </p:cNvPr>
          <p:cNvSpPr/>
          <p:nvPr/>
        </p:nvSpPr>
        <p:spPr>
          <a:xfrm>
            <a:off x="456230" y="1468134"/>
            <a:ext cx="5639770" cy="36268780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nextbtn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prevbtn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#hd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39vw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aliceblue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align-self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flex-end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text-decoration-line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mediumseagreen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xx-large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"2izNRa72V-rOfi.jpg"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background-size: contain; */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"hero-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image.webp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#dsci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"What-is-data-science-2.jpg"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"Tous-les-types-de-management-1.jpg"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"data-science3.webp"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00364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28564330" y="-14554200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13121521" y="632989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STYLE SHEET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87570"/>
            <a:ext cx="3448584" cy="6621656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33DB7E-7BEE-9376-B7CF-89EB71D730F5}"/>
              </a:ext>
            </a:extLst>
          </p:cNvPr>
          <p:cNvSpPr/>
          <p:nvPr/>
        </p:nvSpPr>
        <p:spPr>
          <a:xfrm>
            <a:off x="456230" y="-5206986"/>
            <a:ext cx="5639770" cy="36268780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nextbtn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prevbtn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#hd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39vw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aliceblue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align-self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flex-end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text-decoration-line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mediumseagreen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xx-large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"2izNRa72V-rOfi.jpg"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background-size: contain; */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"hero-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image.webp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#dsci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"What-is-data-science-2.jpg"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"Tous-les-types-de-management-1.jpg"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"data-science3.webp"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13072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28564330" y="-14554200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13121521" y="632989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STYLE SHEET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87570"/>
            <a:ext cx="3448584" cy="6621656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33DB7E-7BEE-9376-B7CF-89EB71D730F5}"/>
              </a:ext>
            </a:extLst>
          </p:cNvPr>
          <p:cNvSpPr/>
          <p:nvPr/>
        </p:nvSpPr>
        <p:spPr>
          <a:xfrm>
            <a:off x="456230" y="-11771909"/>
            <a:ext cx="5639770" cy="36268780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nextbtn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prevbtn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#hd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39vw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aliceblue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align-self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flex-end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text-decoration-line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mediumseagreen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xx-large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"2izNRa72V-rOfi.jpg"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background-size: contain; */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"hero-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image.webp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#dsci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"What-is-data-science-2.jpg"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"Tous-les-types-de-management-1.jpg"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"data-science3.webp"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11546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28564330" y="-14554200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13121521" y="632989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STYLE SHEET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87570"/>
            <a:ext cx="3448584" cy="6621656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33DB7E-7BEE-9376-B7CF-89EB71D730F5}"/>
              </a:ext>
            </a:extLst>
          </p:cNvPr>
          <p:cNvSpPr/>
          <p:nvPr/>
        </p:nvSpPr>
        <p:spPr>
          <a:xfrm>
            <a:off x="456230" y="-17946820"/>
            <a:ext cx="5639770" cy="36268780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nextbtn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prevbtn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#hd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39vw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aliceblue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align-self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flex-end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text-decoration-line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mediumseagreen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xx-large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"2izNRa72V-rOfi.jpg"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background-size: contain; */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"hero-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image.webp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#dsci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"What-is-data-science-2.jpg"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"Tous-les-types-de-management-1.jpg"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"data-science3.webp"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69128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28564330" y="-14554200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13121521" y="632989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STYLE SHEET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87570"/>
            <a:ext cx="3448584" cy="6621656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33DB7E-7BEE-9376-B7CF-89EB71D730F5}"/>
              </a:ext>
            </a:extLst>
          </p:cNvPr>
          <p:cNvSpPr/>
          <p:nvPr/>
        </p:nvSpPr>
        <p:spPr>
          <a:xfrm>
            <a:off x="456230" y="-24335225"/>
            <a:ext cx="5639770" cy="36268780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nextbtn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prevbtn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#hd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39vw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aliceblue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align-self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flex-end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text-decoration-line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mediumseagreen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xx-large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"2izNRa72V-rOfi.jpg"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background-size: contain; */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"hero-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image.webp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#dsci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"What-is-data-science-2.jpg"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"Tous-les-types-de-management-1.jpg"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"data-science3.webp"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55580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28564330" y="-14554200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13121521" y="632989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STYLE SHEET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87570"/>
            <a:ext cx="3448584" cy="6621656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33DB7E-7BEE-9376-B7CF-89EB71D730F5}"/>
              </a:ext>
            </a:extLst>
          </p:cNvPr>
          <p:cNvSpPr/>
          <p:nvPr/>
        </p:nvSpPr>
        <p:spPr>
          <a:xfrm>
            <a:off x="379567" y="-29410780"/>
            <a:ext cx="5639770" cy="36268780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nextbtn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prevbtn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#hd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39vw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aliceblue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align-self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flex-end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margin-right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text-decoration-line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mediumseagreen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26px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xx-large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"2izNRa72V-rOfi.jpg"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 background-size: contain; */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"hero-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image.webp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#dsci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"What-is-data-science-2.jpg"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#fom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"Tous-les-types-de-management-1.jpg"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"data-science3.webp"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100vw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67vh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20vh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4%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IN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57438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972" y="620690"/>
            <a:ext cx="3272742" cy="1325563"/>
          </a:xfrm>
        </p:spPr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4692460" y="3833745"/>
            <a:ext cx="4367531" cy="524711"/>
          </a:xfrm>
        </p:spPr>
        <p:txBody>
          <a:bodyPr/>
          <a:lstStyle/>
          <a:p>
            <a:r>
              <a:rPr lang="en-US" dirty="0"/>
              <a:t>  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-4890581" y="4923537"/>
            <a:ext cx="4367531" cy="365125"/>
          </a:xfrm>
        </p:spPr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4890580" y="5288662"/>
            <a:ext cx="4367531" cy="365125"/>
          </a:xfrm>
        </p:spPr>
        <p:txBody>
          <a:bodyPr/>
          <a:lstStyle/>
          <a:p>
            <a:r>
              <a:rPr lang="en-US" dirty="0"/>
              <a:t>678-555-0128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-4863962" y="5288662"/>
            <a:ext cx="4367531" cy="365125"/>
          </a:xfrm>
        </p:spPr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-5500180" y="5379849"/>
            <a:ext cx="4367531" cy="365125"/>
          </a:xfrm>
        </p:spPr>
        <p:txBody>
          <a:bodyPr/>
          <a:lstStyle/>
          <a:p>
            <a:r>
              <a:rPr lang="en-US" dirty="0"/>
              <a:t>BERGQVIST@EXAMPLE.COM</a:t>
            </a:r>
            <a:endParaRPr lang="ru-RU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3440" r="13440"/>
          <a:stretch/>
        </p:blipFill>
        <p:spPr>
          <a:xfrm>
            <a:off x="5248997" y="0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15571" r="15571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OBJECTIVE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      Our objective to 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800" dirty="0"/>
              <a:t>Provide knowledge regarding</a:t>
            </a:r>
            <a:r>
              <a:rPr lang="en-US" sz="1800" b="1" dirty="0"/>
              <a:t> Computer Architecture and Organization</a:t>
            </a:r>
            <a:r>
              <a:rPr lang="en-US" sz="1800" dirty="0"/>
              <a:t>, </a:t>
            </a:r>
            <a:r>
              <a:rPr lang="en-US" sz="1800" b="1" dirty="0"/>
              <a:t>C language </a:t>
            </a:r>
            <a:r>
              <a:rPr lang="en-US" sz="1800" dirty="0"/>
              <a:t>, </a:t>
            </a:r>
            <a:r>
              <a:rPr lang="en-US" sz="1800" b="1" dirty="0"/>
              <a:t>Data Science</a:t>
            </a:r>
            <a:r>
              <a:rPr lang="en-US" sz="1800" dirty="0"/>
              <a:t>, </a:t>
            </a:r>
            <a:r>
              <a:rPr lang="en-US" sz="1800" b="1" dirty="0"/>
              <a:t>Fundamental Of Management </a:t>
            </a:r>
            <a:r>
              <a:rPr lang="en-US" sz="1800" dirty="0"/>
              <a:t>and </a:t>
            </a:r>
            <a:r>
              <a:rPr lang="en-US" sz="1800" b="1" dirty="0"/>
              <a:t>Data Structure. </a:t>
            </a:r>
          </a:p>
          <a:p>
            <a:pPr marL="0" indent="0">
              <a:buNone/>
            </a:pPr>
            <a:endParaRPr lang="en-US" sz="1800" b="1" dirty="0"/>
          </a:p>
          <a:p>
            <a:r>
              <a:rPr lang="en-US" sz="1800" b="1" dirty="0"/>
              <a:t>Coast to Coast surfing </a:t>
            </a:r>
            <a:r>
              <a:rPr lang="en-US" sz="1800" dirty="0"/>
              <a:t>for easier and quick access</a:t>
            </a:r>
            <a:r>
              <a:rPr lang="en-US" dirty="0"/>
              <a:t>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/>
              <a:t> 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212FD-40C6-6EF6-1C73-7F6D4C5D1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2752" y="1097281"/>
            <a:ext cx="4568047" cy="1053964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Provide knowledge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7D917E-D31F-5362-239D-0B1922E3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/>
              <a:t> 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0B80BC-AA74-41D4-304C-E02492B77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3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958DD1-30D7-8819-D060-177498DBBB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1053964"/>
          </a:xfrm>
        </p:spPr>
        <p:txBody>
          <a:bodyPr/>
          <a:lstStyle/>
          <a:p>
            <a:r>
              <a:rPr lang="en-IN" sz="1800" kern="100" dirty="0"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O</a:t>
            </a:r>
            <a:r>
              <a:rPr lang="en-IN" sz="1800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ur website name as “</a:t>
            </a:r>
            <a:r>
              <a:rPr lang="en-IN" sz="1800" b="1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My Study Hub</a:t>
            </a:r>
            <a:r>
              <a:rPr lang="en-IN" sz="1800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” that contains the information regarding </a:t>
            </a:r>
            <a:r>
              <a:rPr lang="en-IN" sz="1800" b="1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Computer Architecture and Organization </a:t>
            </a:r>
            <a:r>
              <a:rPr lang="en-IN" sz="1800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, </a:t>
            </a:r>
            <a:r>
              <a:rPr lang="en-IN" sz="1800" b="1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C language</a:t>
            </a:r>
            <a:r>
              <a:rPr lang="en-IN" sz="1800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 , </a:t>
            </a:r>
            <a:r>
              <a:rPr lang="en-IN" sz="1800" b="1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Data Science</a:t>
            </a:r>
            <a:r>
              <a:rPr lang="en-IN" sz="1800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 , </a:t>
            </a:r>
            <a:r>
              <a:rPr lang="en-IN" sz="1800" b="1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Fundamentals of Management </a:t>
            </a:r>
            <a:r>
              <a:rPr lang="en-IN" sz="1800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and </a:t>
            </a:r>
            <a:r>
              <a:rPr lang="en-IN" sz="1800" b="1" kern="100" dirty="0"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Data Structure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0900F7-6E99-A6F6-9C31-F72BCA8B7ACA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5940945" y="1786119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78DB88-C407-006D-CEFC-9983A436B4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5475370" y="1688329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141FDF5-E96E-BEEA-CC7C-BED495D95C24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16469603" y="1583220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5BC7452-1971-98AE-1DE2-AF0C86CA063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4871714" y="2361802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46652-FE29-E2E9-F0E7-F14454C62FEB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15670659" y="1955666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65AC354-65C6-1031-2C79-07374AFEB6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955383" y="1828504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73900BA-A2C0-3002-0D32-F35168F5F562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6004028" y="1493351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A1BF85C-6ED5-EC15-58C5-315873D87A4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4542925" y="2382995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AFAE8F2-84B9-6148-A657-B60CC7010923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5460932" y="1870892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3DD1F03-B9F7-B19E-EC5F-B9865179487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5685097" y="1786118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80D5448-06E1-25F8-16F8-DB508CF772FC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4743791" y="1624748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15F416DE-7B1B-728C-555B-B6B57DE943F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5110459" y="1827647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8" name="Chart Placeholder 17">
            <a:extLst>
              <a:ext uri="{FF2B5EF4-FFF2-40B4-BE49-F238E27FC236}">
                <a16:creationId xmlns:a16="http://schemas.microsoft.com/office/drawing/2014/main" id="{D4840D38-5475-F3FA-9E08-7D45A3918CBB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B287C95-F15A-0AF2-98F8-7BBBDAE75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25" y="152400"/>
            <a:ext cx="4380776" cy="659892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4289BF0-90E7-16C6-0B1C-9265536A825B}"/>
              </a:ext>
            </a:extLst>
          </p:cNvPr>
          <p:cNvSpPr txBox="1"/>
          <p:nvPr/>
        </p:nvSpPr>
        <p:spPr>
          <a:xfrm>
            <a:off x="5649890" y="3978808"/>
            <a:ext cx="56308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kern="10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Our primary goal to provide knowledge of above mentioned subject in detail and also provide satisfaction regarding understanding to the user through our website.</a:t>
            </a:r>
            <a:r>
              <a:rPr lang="en-US" sz="1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3561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212FD-40C6-6EF6-1C73-7F6D4C5D1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2752" y="1097281"/>
            <a:ext cx="5161606" cy="1053964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Coast to Coast </a:t>
            </a:r>
            <a:r>
              <a:rPr lang="en-US" dirty="0"/>
              <a:t>S</a:t>
            </a:r>
            <a:r>
              <a:rPr lang="en-US" sz="4000" b="1" dirty="0"/>
              <a:t>urfing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7D917E-D31F-5362-239D-0B1922E3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/>
              <a:t> 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0B80BC-AA74-41D4-304C-E02492B77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4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958DD1-30D7-8819-D060-177498DBBB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8"/>
            <a:ext cx="5630885" cy="2114187"/>
          </a:xfrm>
        </p:spPr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abea"/>
                <a:ea typeface="Calibri" panose="020F0502020204030204" pitchFamily="34" charset="0"/>
                <a:cs typeface="Calibri Light" panose="020F0302020204030204" pitchFamily="34" charset="0"/>
              </a:rPr>
              <a:t>After click in a clickable area of computer architecture and organization section or in any one amongst 5 section from home page you will encounter with the interface which contain a menu consist of all the topic of subject in left side of screen and the topics in menu also a hyperlink for </a:t>
            </a:r>
            <a:r>
              <a:rPr lang="en-IN" sz="1800" kern="100" dirty="0">
                <a:solidFill>
                  <a:schemeClr val="accent3">
                    <a:lumMod val="75000"/>
                  </a:schemeClr>
                </a:solidFill>
                <a:effectLst/>
                <a:latin typeface="Calabea"/>
                <a:ea typeface="Calibri" panose="020F0502020204030204" pitchFamily="34" charset="0"/>
                <a:cs typeface="Calibri Light" panose="020F0302020204030204" pitchFamily="34" charset="0"/>
              </a:rPr>
              <a:t>coast to coast surfing</a:t>
            </a:r>
            <a:r>
              <a:rPr lang="en-IN" sz="1800" kern="100" dirty="0">
                <a:effectLst/>
                <a:latin typeface="Calabea"/>
                <a:ea typeface="Calibri" panose="020F0502020204030204" pitchFamily="34" charset="0"/>
                <a:cs typeface="Calibri Light" panose="020F0302020204030204" pitchFamily="34" charset="0"/>
              </a:rPr>
              <a:t>.</a:t>
            </a:r>
            <a:endParaRPr lang="en-IN" sz="1800" dirty="0">
              <a:effectLst/>
              <a:latin typeface="Caladea"/>
              <a:ea typeface="Caladea"/>
              <a:cs typeface="Caladea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0900F7-6E99-A6F6-9C31-F72BCA8B7ACA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5940945" y="1786119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78DB88-C407-006D-CEFC-9983A436B4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5475370" y="1688329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141FDF5-E96E-BEEA-CC7C-BED495D95C24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16469603" y="1583220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5BC7452-1971-98AE-1DE2-AF0C86CA063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4871714" y="2361802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46652-FE29-E2E9-F0E7-F14454C62FEB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15670659" y="1955666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65AC354-65C6-1031-2C79-07374AFEB6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955383" y="1828504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73900BA-A2C0-3002-0D32-F35168F5F562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6004028" y="1493351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A1BF85C-6ED5-EC15-58C5-315873D87A4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4542925" y="2382995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AFAE8F2-84B9-6148-A657-B60CC7010923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5460932" y="1870892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3DD1F03-B9F7-B19E-EC5F-B9865179487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5685097" y="1786118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80D5448-06E1-25F8-16F8-DB508CF772FC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4743791" y="1624748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15F416DE-7B1B-728C-555B-B6B57DE943F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5110459" y="1827647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8" name="Chart Placeholder 17">
            <a:extLst>
              <a:ext uri="{FF2B5EF4-FFF2-40B4-BE49-F238E27FC236}">
                <a16:creationId xmlns:a16="http://schemas.microsoft.com/office/drawing/2014/main" id="{D4840D38-5475-F3FA-9E08-7D45A3918CBB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B287C95-F15A-0AF2-98F8-7BBBDAE757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4800" y="1493351"/>
            <a:ext cx="5217166" cy="356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661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212FD-40C6-6EF6-1C73-7F6D4C5D1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2752" y="1097281"/>
            <a:ext cx="5161606" cy="1053964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Coast to Coast </a:t>
            </a:r>
            <a:r>
              <a:rPr lang="en-US" dirty="0"/>
              <a:t>S</a:t>
            </a:r>
            <a:r>
              <a:rPr lang="en-US" sz="4000" b="1" dirty="0"/>
              <a:t>urfing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7D917E-D31F-5362-239D-0B1922E3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/>
              <a:t> 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0B80BC-AA74-41D4-304C-E02492B77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5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958DD1-30D7-8819-D060-177498DBBB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8"/>
            <a:ext cx="5630885" cy="298527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abae"/>
                <a:ea typeface="Calibri" panose="020F0502020204030204" pitchFamily="34" charset="0"/>
                <a:cs typeface="Times New Roman" panose="02020603050405020304" pitchFamily="18" charset="0"/>
              </a:rPr>
              <a:t>In the Right side of a screen you encounter with a frame with display are web page containing a content which you want and next button which points to next webpage or topic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abea"/>
                <a:ea typeface="Calibri" panose="020F0502020204030204" pitchFamily="34" charset="0"/>
                <a:cs typeface="Times New Roman" panose="02020603050405020304" pitchFamily="18" charset="0"/>
              </a:rPr>
              <a:t>After click in a next button you will encounter with the next web page and also a previous button which points to previous web page.</a:t>
            </a:r>
            <a:endParaRPr lang="en-IN" sz="1800" dirty="0">
              <a:effectLst/>
              <a:latin typeface="Caladea"/>
              <a:ea typeface="Caladea"/>
              <a:cs typeface="Caladea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1800" dirty="0">
              <a:effectLst/>
              <a:latin typeface="Caladea"/>
              <a:ea typeface="Caladea"/>
              <a:cs typeface="Caladea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0900F7-6E99-A6F6-9C31-F72BCA8B7ACA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5940945" y="1786119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78DB88-C407-006D-CEFC-9983A436B4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5475370" y="1688329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141FDF5-E96E-BEEA-CC7C-BED495D95C24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16469603" y="1583220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5BC7452-1971-98AE-1DE2-AF0C86CA063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4871714" y="2361802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46652-FE29-E2E9-F0E7-F14454C62FEB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15670659" y="1955666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65AC354-65C6-1031-2C79-07374AFEB6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955383" y="1828504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73900BA-A2C0-3002-0D32-F35168F5F562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6004028" y="1493351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A1BF85C-6ED5-EC15-58C5-315873D87A4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4542925" y="2382995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AFAE8F2-84B9-6148-A657-B60CC7010923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5460932" y="1870892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3DD1F03-B9F7-B19E-EC5F-B9865179487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5685097" y="1786118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80D5448-06E1-25F8-16F8-DB508CF772FC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4743791" y="1624748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15F416DE-7B1B-728C-555B-B6B57DE943F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5110459" y="1827647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8" name="Chart Placeholder 17">
            <a:extLst>
              <a:ext uri="{FF2B5EF4-FFF2-40B4-BE49-F238E27FC236}">
                <a16:creationId xmlns:a16="http://schemas.microsoft.com/office/drawing/2014/main" id="{D4840D38-5475-F3FA-9E08-7D45A3918CBB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B287C95-F15A-0AF2-98F8-7BBBDAE757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4800" y="1493351"/>
            <a:ext cx="5217166" cy="339571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4289BF0-90E7-16C6-0B1C-9265536A825B}"/>
              </a:ext>
            </a:extLst>
          </p:cNvPr>
          <p:cNvSpPr txBox="1"/>
          <p:nvPr/>
        </p:nvSpPr>
        <p:spPr>
          <a:xfrm>
            <a:off x="13892906" y="2907869"/>
            <a:ext cx="56308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kern="10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Our primary goal to provide knowledge of above mentioned subject in detail and also provide satisfaction regarding understanding to the user through our website.</a:t>
            </a:r>
            <a:r>
              <a:rPr lang="en-US" sz="1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8617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212FD-40C6-6EF6-1C73-7F6D4C5D1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2752" y="1097281"/>
            <a:ext cx="5161606" cy="1053964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Coast to Coast </a:t>
            </a:r>
            <a:r>
              <a:rPr lang="en-US" dirty="0"/>
              <a:t>S</a:t>
            </a:r>
            <a:r>
              <a:rPr lang="en-US" sz="4000" b="1" dirty="0"/>
              <a:t>urfing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7D917E-D31F-5362-239D-0B1922E3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/>
              <a:t> 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0B80BC-AA74-41D4-304C-E02492B77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958DD1-30D7-8819-D060-177498DBBB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8"/>
            <a:ext cx="5630885" cy="2985272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abae"/>
                <a:ea typeface="Calibri" panose="020F0502020204030204" pitchFamily="34" charset="0"/>
                <a:cs typeface="Times New Roman" panose="02020603050405020304" pitchFamily="18" charset="0"/>
              </a:rPr>
              <a:t>In upper side of the screen, In navigation bar there are also some hyperlink of subject that helped to coast to coast surfing from one subject to another subject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abea"/>
                <a:ea typeface="Calibri" panose="020F0502020204030204" pitchFamily="34" charset="0"/>
                <a:cs typeface="Times New Roman" panose="02020603050405020304" pitchFamily="18" charset="0"/>
              </a:rPr>
              <a:t>After click in a next button you will encounter with the next web page and also a previous button which points to previous web page.</a:t>
            </a:r>
            <a:endParaRPr lang="en-IN" sz="1800" dirty="0">
              <a:effectLst/>
              <a:latin typeface="Caladea"/>
              <a:ea typeface="Caladea"/>
              <a:cs typeface="Caladea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1800" dirty="0">
              <a:effectLst/>
              <a:latin typeface="Caladea"/>
              <a:ea typeface="Caladea"/>
              <a:cs typeface="Caladea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0900F7-6E99-A6F6-9C31-F72BCA8B7ACA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5940945" y="1786119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78DB88-C407-006D-CEFC-9983A436B4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5475370" y="1688329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141FDF5-E96E-BEEA-CC7C-BED495D95C24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16469603" y="1583220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5BC7452-1971-98AE-1DE2-AF0C86CA063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4871714" y="2361802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46652-FE29-E2E9-F0E7-F14454C62FEB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15670659" y="1955666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65AC354-65C6-1031-2C79-07374AFEB6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955383" y="1828504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73900BA-A2C0-3002-0D32-F35168F5F562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6004028" y="1493351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A1BF85C-6ED5-EC15-58C5-315873D87A4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4542925" y="2382995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AFAE8F2-84B9-6148-A657-B60CC7010923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5460932" y="1870892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3DD1F03-B9F7-B19E-EC5F-B9865179487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5685097" y="1786118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80D5448-06E1-25F8-16F8-DB508CF772FC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4743791" y="1624748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15F416DE-7B1B-728C-555B-B6B57DE943F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5110459" y="1827647"/>
            <a:ext cx="1597889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8" name="Chart Placeholder 17">
            <a:extLst>
              <a:ext uri="{FF2B5EF4-FFF2-40B4-BE49-F238E27FC236}">
                <a16:creationId xmlns:a16="http://schemas.microsoft.com/office/drawing/2014/main" id="{D4840D38-5475-F3FA-9E08-7D45A3918CBB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B287C95-F15A-0AF2-98F8-7BBBDAE757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4800" y="1493351"/>
            <a:ext cx="5217166" cy="339571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4289BF0-90E7-16C6-0B1C-9265536A825B}"/>
              </a:ext>
            </a:extLst>
          </p:cNvPr>
          <p:cNvSpPr txBox="1"/>
          <p:nvPr/>
        </p:nvSpPr>
        <p:spPr>
          <a:xfrm>
            <a:off x="13892906" y="2907869"/>
            <a:ext cx="56308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kern="10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Caladea"/>
                <a:ea typeface="Calibri" panose="020F0502020204030204" pitchFamily="34" charset="0"/>
                <a:cs typeface="Calibri Light" panose="020F0302020204030204" pitchFamily="34" charset="0"/>
              </a:rPr>
              <a:t>Our primary goal to provide knowledge of above mentioned subject in detail and also provide satisfaction regarding understanding to the user through our website.</a:t>
            </a:r>
            <a:r>
              <a:rPr lang="en-US" sz="18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229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278890" y="6858000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2148721" y="821803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SOURCE CODE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468134"/>
            <a:ext cx="3448584" cy="534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6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321306" y="1468134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2148721" y="821803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SOURCE CODE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468134"/>
            <a:ext cx="3448584" cy="534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40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A455B7-55AE-0208-F4C7-EC83FD88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F1F321-8538-55B0-B55A-AE6025EC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8</a:t>
            </a:r>
            <a:endParaRPr lang="ru-RU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2276FA-FDCC-C299-B559-305C3B7B715B}"/>
              </a:ext>
            </a:extLst>
          </p:cNvPr>
          <p:cNvSpPr/>
          <p:nvPr/>
        </p:nvSpPr>
        <p:spPr>
          <a:xfrm>
            <a:off x="304800" y="-5389866"/>
            <a:ext cx="5791200" cy="26487755"/>
          </a:xfrm>
          <a:prstGeom prst="round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http-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equiv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"X-UA-Compatible"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"IE=edge"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meta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"width=device-width, initial-scale=1.0"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"icon"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"favicon-32x32.png"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"style.css"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 Study Hub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0px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"index.html"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About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"#footer"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Contact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hd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"logo.png"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"com"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ARCHITECTURE AND ORGANIZATION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"frame01.html"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 LANGUAGE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dsci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"frame2.html"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fom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"frame3.html"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FUNDAMENTAL OF MANAGEMENT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"ds"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"frame04.html"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N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 black;"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 STRUCTURE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"footer"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"margin-top:0vh;padding-bottom: 9vh;"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Address: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Echelon Institute of Technology (EIT),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Kabulpur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Kheri-Manjhawali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Road,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Naharpar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Faridabad (Delhi NCR)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IN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VISIT US: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"https://eitfaridabad.com/"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WWW.eitfaridabad.com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I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IN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DF343-3935-481D-5DAE-2B5F054EE190}"/>
              </a:ext>
            </a:extLst>
          </p:cNvPr>
          <p:cNvSpPr txBox="1"/>
          <p:nvPr/>
        </p:nvSpPr>
        <p:spPr>
          <a:xfrm>
            <a:off x="13197721" y="821803"/>
            <a:ext cx="7099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rPr>
              <a:t>SOURCE CODE OF INDEX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3F9EB4-F320-2200-7993-06DFF151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695" y="187569"/>
            <a:ext cx="3448584" cy="6621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277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653</TotalTime>
  <Words>10483</Words>
  <Application>Microsoft Office PowerPoint</Application>
  <PresentationFormat>Widescreen</PresentationFormat>
  <Paragraphs>1622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Calabae</vt:lpstr>
      <vt:lpstr>Calabea</vt:lpstr>
      <vt:lpstr>Caladea</vt:lpstr>
      <vt:lpstr>Calibri</vt:lpstr>
      <vt:lpstr>Century Gothic</vt:lpstr>
      <vt:lpstr>Consolas</vt:lpstr>
      <vt:lpstr>Office Theme</vt:lpstr>
      <vt:lpstr>TECHELON PROJECT  My Study Hub</vt:lpstr>
      <vt:lpstr>    OBJECTIVE</vt:lpstr>
      <vt:lpstr>Provide knowledge</vt:lpstr>
      <vt:lpstr>Coast to Coast Surfing</vt:lpstr>
      <vt:lpstr>Coast to Coast Surfing</vt:lpstr>
      <vt:lpstr>Coast to Coast Surfing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   My Study Hub</dc:title>
  <dc:creator>PIYUSH JOSHI</dc:creator>
  <cp:lastModifiedBy>PIYUSH JOSHI</cp:lastModifiedBy>
  <cp:revision>24</cp:revision>
  <dcterms:created xsi:type="dcterms:W3CDTF">2023-04-25T07:52:17Z</dcterms:created>
  <dcterms:modified xsi:type="dcterms:W3CDTF">2023-11-23T15:02:53Z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